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7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8539AF-2AFE-4342-AF41-CF92D15C5B33}" type="datetime1">
              <a:rPr lang="fr-FR" smtClean="0"/>
              <a:t>14/11/2023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596578-602D-41AD-A888-37D62F028C3A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2583458-0455-4A09-8581-C2FC46340B74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7851C0-4D07-46C9-AC71-36B87D564AE0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316FD-C419-4E22-8E60-CC5D0054062E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827A0-64C3-48CE-8FEE-D9375B41CC11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79BA3-B8A3-4332-97DA-002261632C71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0CA43-C407-4917-9099-BAC5BECDA5E8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0014AA-9D9C-4FBD-A64E-1705E4457050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2BC81-95B3-4D36-823C-ECCD8CF11453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E737F9-02C8-48D6-AD0D-7FE195D65D59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FCF4D-42F6-45C3-9AE8-B35F3C4133E4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F8E915-2F8C-4739-B369-82E22414B50A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13D79-B14A-4BCA-85A5-83270A7F70FC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E3F8A-89FE-4FD6-85E3-02D4BE1BF15E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266E30-E724-431E-AF70-8162FC0792EB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FAE95-732B-4CA3-A50E-14D53BD9626B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F8FA7-F2D0-4BFC-ABD6-154B2532F2BF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51064-7277-482B-8435-7DE783273AE3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DBD8677-E3BE-4CE0-B020-458B7DC1FD26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mb8KT5Rr/td-communication-s&#233;ri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9" name="Imag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gros plan de circuit imprimé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angle avec coins arrondis en diagonale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e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e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e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e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e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e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e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e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e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e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e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e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e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e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e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e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e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e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fr-FR" dirty="0"/>
              <a:t>Communication </a:t>
            </a:r>
            <a:r>
              <a:rPr lang="fr-FR" dirty="0" err="1"/>
              <a:t>sÉrie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TP2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369" y="88097"/>
            <a:ext cx="3754864" cy="1478570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/>
              <a:t>Objectif du projet et 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7281" y="1747837"/>
            <a:ext cx="3924681" cy="3541714"/>
          </a:xfrm>
        </p:spPr>
        <p:txBody>
          <a:bodyPr rtlCol="0">
            <a:no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Le but de la deuxième partie de ce TP est d’établir une communication entre un GPS, une base de donnée et un site,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Pour cela, nous avons été amené a travailler en langage C++, avec </a:t>
            </a:r>
            <a:r>
              <a:rPr lang="fr-FR" sz="1800" dirty="0" err="1"/>
              <a:t>Qt</a:t>
            </a:r>
            <a:r>
              <a:rPr lang="fr-FR" sz="1800" dirty="0"/>
              <a:t>, </a:t>
            </a:r>
            <a:r>
              <a:rPr lang="fr-FR" sz="1800" dirty="0" err="1"/>
              <a:t>Arduino</a:t>
            </a:r>
            <a:r>
              <a:rPr lang="fr-FR" sz="1800" dirty="0"/>
              <a:t> et </a:t>
            </a:r>
            <a:r>
              <a:rPr lang="fr-FR" sz="1800" dirty="0" err="1"/>
              <a:t>Php</a:t>
            </a:r>
            <a:r>
              <a:rPr lang="fr-FR" sz="1800" dirty="0"/>
              <a:t>. </a:t>
            </a:r>
          </a:p>
          <a:p>
            <a:pPr marL="0" indent="0" rtl="0">
              <a:lnSpc>
                <a:spcPct val="110000"/>
              </a:lnSpc>
              <a:buNone/>
            </a:pPr>
            <a:endParaRPr lang="fr-FR" sz="1800" dirty="0"/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L’équipe est composée de : 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Tom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Junior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Alexandre (RT)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Éloïse (CP)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78" y="1133884"/>
            <a:ext cx="4365625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262519"/>
            <a:ext cx="9905998" cy="1478570"/>
          </a:xfrm>
        </p:spPr>
        <p:txBody>
          <a:bodyPr/>
          <a:lstStyle/>
          <a:p>
            <a:r>
              <a:rPr lang="fr-FR" dirty="0"/>
              <a:t>Analyse via un use case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48" y="1519019"/>
            <a:ext cx="6387738" cy="49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exigences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908315-73D4-411D-8648-2F5E2550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3" y="2097088"/>
            <a:ext cx="11158980" cy="38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Tom s’est occupé de la partie Serveur (Récupération des trames; analyse et envoi en base de données).</a:t>
            </a:r>
          </a:p>
          <a:p>
            <a:r>
              <a:rPr lang="fr-FR" dirty="0"/>
              <a:t>Junior a travaillé sur la partie Client (Récupération des données en BDD, mise en place de la carte sur le site et faire en sorte que les coordonnées s’affichent).</a:t>
            </a:r>
          </a:p>
          <a:p>
            <a:r>
              <a:rPr lang="fr-FR" dirty="0"/>
              <a:t>Alexandre a supervisé les DEV en les aidant si besoin, a fait l’étude préalable des trames et des classes ainsi que la doc </a:t>
            </a:r>
            <a:r>
              <a:rPr lang="fr-FR" dirty="0" err="1"/>
              <a:t>Github</a:t>
            </a:r>
            <a:r>
              <a:rPr lang="fr-FR" dirty="0"/>
              <a:t> et le cahier de test.</a:t>
            </a:r>
          </a:p>
          <a:p>
            <a:r>
              <a:rPr lang="fr-FR" dirty="0"/>
              <a:t>Éloïse a analysé les besoins en travaillant sur la documentation.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837" y="248194"/>
            <a:ext cx="1574574" cy="15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41168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318072"/>
            <a:ext cx="9905998" cy="1478570"/>
          </a:xfrm>
        </p:spPr>
        <p:txBody>
          <a:bodyPr/>
          <a:lstStyle/>
          <a:p>
            <a:r>
              <a:rPr lang="fr-FR" dirty="0"/>
              <a:t>PRÉSENTATION GANTT ET TRELLO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41413" y="1596587"/>
            <a:ext cx="568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Lien du </a:t>
            </a:r>
            <a:r>
              <a:rPr lang="fr-FR" sz="2000" dirty="0" err="1"/>
              <a:t>Trello</a:t>
            </a:r>
            <a:r>
              <a:rPr lang="fr-FR" sz="2000" dirty="0"/>
              <a:t> : </a:t>
            </a:r>
            <a:r>
              <a:rPr lang="fr-FR" sz="2000" dirty="0">
                <a:hlinkClick r:id="rId2"/>
              </a:rPr>
              <a:t>ici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83519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32_TF45165253.potx" id="{3625C90F-1027-4DD1-A5FF-DB3CCEC9A63B}" vid="{9FC6C917-BD1C-4539-BEF3-E32607A820C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0</TotalTime>
  <Words>193</Words>
  <Application>Microsoft Office PowerPoint</Application>
  <PresentationFormat>Grand écran</PresentationFormat>
  <Paragraphs>23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Communication sÉrie</vt:lpstr>
      <vt:lpstr>Objectif du projet et Équipe</vt:lpstr>
      <vt:lpstr>Analyse via un use case</vt:lpstr>
      <vt:lpstr>Diagramme des exigences</vt:lpstr>
      <vt:lpstr>répartition des tâches</vt:lpstr>
      <vt:lpstr>CAHIER DES CHARGES</vt:lpstr>
      <vt:lpstr>PRÉSENTATION GANTT ET TRELLO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2023-11-13T14:11:08Z</dcterms:created>
  <dcterms:modified xsi:type="dcterms:W3CDTF">2023-11-14T00:49:17Z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